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dinez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4c6ea9e15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– ДЕТСКИЙ САД №6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196752"/>
            <a:ext cx="218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Педагогический проект: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204864"/>
            <a:ext cx="4230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милый край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068960"/>
            <a:ext cx="25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средней группе «Ромашка»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4077072"/>
            <a:ext cx="393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Рудинец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Н.А.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09320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rudinez@yandex.ru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8 952 927 33 63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0125_175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0203_130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4664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680" y="404664"/>
            <a:ext cx="6237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 Проблемно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1328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Вариативность использования интегрированного метода обучения: полная интеграция.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548680"/>
            <a:ext cx="602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20208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96752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940152" y="5517232"/>
            <a:ext cx="17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гости к елочке</a:t>
            </a:r>
            <a:endParaRPr lang="ru-RU" dirty="0"/>
          </a:p>
        </p:txBody>
      </p:sp>
      <p:pic>
        <p:nvPicPr>
          <p:cNvPr id="10" name="Рисунок 9" descr="IMG-20220208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9074" y="1196753"/>
            <a:ext cx="2916323" cy="3888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Комплемент для елочки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204_170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908720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flipH="1">
            <a:off x="2627784" y="5013176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Беседа «Покорми птиц»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620688"/>
            <a:ext cx="3874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20126_083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005064"/>
            <a:ext cx="3882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«Природа родного края»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20203_11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645024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125_1749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36196">
            <a:off x="5413336" y="312372"/>
            <a:ext cx="3510656" cy="263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0204_173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60648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95936" y="2780928"/>
            <a:ext cx="25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Рассматривание березы</a:t>
            </a:r>
            <a:endParaRPr lang="ru-RU" dirty="0"/>
          </a:p>
        </p:txBody>
      </p:sp>
      <p:pic>
        <p:nvPicPr>
          <p:cNvPr id="7" name="Рисунок 6" descr="IMG_20220208_155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100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0204_173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35699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5098" cy="6858000"/>
          </a:xfrm>
          <a:prstGeom prst="rect">
            <a:avLst/>
          </a:prstGeom>
        </p:spPr>
      </p:pic>
      <p:pic>
        <p:nvPicPr>
          <p:cNvPr id="3" name="Рисунок 2" descr="IMG_20220204_175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2420888"/>
            <a:ext cx="282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Рассматривание макета по</a:t>
            </a:r>
          </a:p>
          <a:p>
            <a:pPr algn="ctr"/>
            <a:r>
              <a:rPr lang="ru-RU" dirty="0" smtClean="0"/>
              <a:t> временам года</a:t>
            </a:r>
            <a:endParaRPr lang="ru-RU" dirty="0"/>
          </a:p>
        </p:txBody>
      </p:sp>
      <p:pic>
        <p:nvPicPr>
          <p:cNvPr id="5" name="Рисунок 4" descr="IMG_20220131_172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50100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0208_08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7" y="26064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269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125_162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9949">
            <a:off x="4586339" y="2856684"/>
            <a:ext cx="3617042" cy="271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0126_104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33060">
            <a:off x="597511" y="1339146"/>
            <a:ext cx="3494991" cy="262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4149080"/>
            <a:ext cx="4110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Прослушивание стихов о природе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204864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 где растет?»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692696"/>
            <a:ext cx="579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 descr="IMG_20220121_16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4637">
            <a:off x="5652120" y="1412776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127_163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0523">
            <a:off x="323528" y="126876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0128_111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80928"/>
            <a:ext cx="2232248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3717032"/>
            <a:ext cx="306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Лепка «Снежное дерево»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3600" y="378904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«Русская береза»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5877272"/>
            <a:ext cx="3562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Аппликация: «Покорми птиц»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0204_161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0131_171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209_100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6044" y="260648"/>
            <a:ext cx="3936438" cy="2952328"/>
          </a:xfrm>
          <a:prstGeom prst="rect">
            <a:avLst/>
          </a:prstGeom>
        </p:spPr>
      </p:pic>
      <p:pic>
        <p:nvPicPr>
          <p:cNvPr id="6" name="Рисунок 5" descr="IMG_20220209_114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501008"/>
            <a:ext cx="409194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07904" y="836712"/>
            <a:ext cx="233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современных условиях проблема экологического воспитания приобретает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особую остроту и актуальность. Именно в период обучения в дошкольном возрасте происходит становление дошкольной личности, формирование начала экологической культуры . Поэтому очень важно разбудить в детях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интерес к живой природе, воспитывать любовь к ней, научить беречь окружающий мир. Через общение с природой , возможно,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обогатить  речь ребенка, сделать ее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разнообразной, выразительной. У детей крепнет такое бесценное свойство человека, как  любознательность , наблюдательность, что в свою очередь порождает массу вопросов, требующих ответов. Актуальность данной темы заключается в том, что ознакомление с природой родного края в дошкольном возрасте, только начинается, крупицы полученных экологических знаний помогут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ориентироваться в окружающей действительности, правильно понимать ее. Но главное положат  начало осознанному отношению к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3279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20126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20204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20204-WA0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924944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73826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 Творческий: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Подведение итогов реализации проекта;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Итоговое мероприятие проекта: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открытая деятельность «Русская береза»</a:t>
            </a:r>
          </a:p>
          <a:p>
            <a:pPr>
              <a:buFont typeface="Wingdings" pitchFamily="2" charset="2"/>
              <a:buChar char="ü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3089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933056"/>
            <a:ext cx="2339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09120"/>
            <a:ext cx="860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принимали активное участие в проектной деятельности, выполняли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своими руками книжки – малышки на тему: «Мой милый край»,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ознакомлены  с информацией  «Роль природы в жизни вашей семьи»,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консультацию для родителей и с информацией «Воспитываем патриота», через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Папку передвижку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44824"/>
            <a:ext cx="90219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получили дополнительные знания о растительном и животном мире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татарского района, узнали о березе – как символе нашего края, повысился уровень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  детей о природе,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народный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фольклёр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(стихи, загадки, пословицы,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Поговорки и т.д.), стали обращать внимание и проявлять жалость к окружающей их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085184"/>
            <a:ext cx="5313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204_173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144" y="332656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5608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экологических чувств,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чувства любви к родному краю.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Расширять представления детей о многообразии растительного мира в татарском районе (ель, сосна, береза, осина, клен и др.);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Расширять представления детей о животном мире в татарском районе (лиса, заяц, бобр,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андатра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Дать представление детей о березе - как символе Сибири;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Расширять знания детей,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народный фольклор (стихи, пословицы, поговорки, сказки о природе и др.);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5. Воспитывать любовь к родному краю, через красоту и заботу о растительном и животном мире, через созерцание прекрасного и рисования.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3428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340768"/>
            <a:ext cx="792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имеют представление о растительном мире в татарском районе;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имеют представление о животном мире в татарском районе;</a:t>
            </a:r>
          </a:p>
          <a:p>
            <a:pPr marL="342900" indent="-342900"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Знают березу – как символ Сибири;</a:t>
            </a:r>
          </a:p>
          <a:p>
            <a:pPr marL="342900" indent="-342900">
              <a:buAutoNum type="arabicPeriod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Умеют передавать красоту растительного и животного мира, в рисунке,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лепке, аппликации.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933056"/>
            <a:ext cx="79289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будет способствовать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родительским отношениям;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Повысится уровень знаний среди родителей детей средней группы;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Повысится количество родителей, принимающих участие в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совместных мероприятиях.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1052736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проекта: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Познавательно – творческий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Продолжительность: Среднесрочный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Групповой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средней группы «Ромашка»,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воспитатели, родители.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Мотивационный;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1340768"/>
            <a:ext cx="64009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Мотивационный:</a:t>
            </a:r>
          </a:p>
          <a:p>
            <a:pPr marL="457200" indent="-457200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Обдумывание идеи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информации, материала для реализации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идеи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плана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сроков реализации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педагогическому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сотрудничеству;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необходимых условий для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проекта.</a:t>
            </a:r>
          </a:p>
          <a:p>
            <a:pPr>
              <a:buFont typeface="Wingdings" pitchFamily="2" charset="2"/>
              <a:buChar char="ü"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4365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самостоятельной деятельности: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121_170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212857" cy="240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20125_164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127_1713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6083" y="400506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0125_1702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1" y="393305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19672" y="33569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мемо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342900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Собери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пазл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20131_18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0131_1728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adb070dbac3c45878c2a2c1f21e667d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33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Вовлечение родителей в образовательный процесс: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131_180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85256">
            <a:off x="1375059" y="616775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20204-WA0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908720"/>
            <a:ext cx="3093808" cy="412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20204-WA0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933056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700</Words>
  <Application>Microsoft Office PowerPoint</Application>
  <PresentationFormat>Экран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</dc:creator>
  <cp:lastModifiedBy>ra</cp:lastModifiedBy>
  <cp:revision>80</cp:revision>
  <dcterms:created xsi:type="dcterms:W3CDTF">2022-01-22T07:27:57Z</dcterms:created>
  <dcterms:modified xsi:type="dcterms:W3CDTF">2022-11-13T11:15:45Z</dcterms:modified>
</cp:coreProperties>
</file>